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1" d="100"/>
          <a:sy n="61" d="100"/>
        </p:scale>
        <p:origin x="8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2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923EA-4CE1-4431-A410-A58FF0F0CE1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1D9AD-09BD-40C3-97A8-9B0261944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4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FD6EB-1837-4109-98B0-7C371E7A7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B3FAC-3DEF-425C-9E72-5F293B9C50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21BF5-D84D-4BA8-A2C4-B6B17B120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9B09-3F67-4045-A50D-0A54307C399A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2DF45-29C9-4B15-BE9B-9C51A643B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C7117-1543-45D2-A69F-985D56302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52B-CC21-42F7-B41F-959DA3F86D7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7CD193-0F91-4560-B630-D388FDB6A2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47450" y="6292183"/>
            <a:ext cx="1106350" cy="49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09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3DF32-A815-4719-9F03-6067E1ECC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07D51-163E-49B9-A352-FC366E013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682B0-DA1A-4B6A-82EB-1CF5A22B5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9B09-3F67-4045-A50D-0A54307C399A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98EBB-B840-4664-AC38-AC3B81665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57EA0-B044-478D-91F6-B1CA757FA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52B-CC21-42F7-B41F-959DA3F86D7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391FE5-843C-4FD4-95D4-29F373D6EB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47450" y="6228018"/>
            <a:ext cx="1106350" cy="49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3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6F6F24-2DFB-4464-B902-914FAE493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34995-EFD1-481F-8AB0-27CDCA518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08DF8-42F9-4338-AD55-D18D29ACE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29B09-3F67-4045-A50D-0A54307C399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FB721-993F-47EF-BEAC-122D4C87A8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A4724-0058-4CD9-8E6A-3BFB9545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B052B-CC21-42F7-B41F-959DA3F8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2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4E88-22F2-4939-B7C2-DB4A91659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/>
              <a:t>TITLE</a:t>
            </a:r>
            <a:br>
              <a:rPr lang="en-US" sz="6000" b="1" dirty="0"/>
            </a:br>
            <a:r>
              <a:rPr lang="en-US" sz="4000" b="1" dirty="0"/>
              <a:t>Subtitle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A613A0-C08D-4854-981B-0DACA6B86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Presenter(s)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82560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E56FD-8375-410A-8F00-D8D096DB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126DE-0188-42A8-93D9-91AD81AA6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460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TITLE Subtitle</vt:lpstr>
      <vt:lpstr>Slide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</dc:creator>
  <cp:lastModifiedBy>Ellen Brazier</cp:lastModifiedBy>
  <cp:revision>16</cp:revision>
  <dcterms:created xsi:type="dcterms:W3CDTF">2021-06-14T14:53:32Z</dcterms:created>
  <dcterms:modified xsi:type="dcterms:W3CDTF">2024-12-04T16:25:25Z</dcterms:modified>
</cp:coreProperties>
</file>